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94" r:id="rId1"/>
  </p:sldMasterIdLst>
  <p:notesMasterIdLst>
    <p:notesMasterId r:id="rId5"/>
  </p:notesMasterIdLst>
  <p:sldIdLst>
    <p:sldId id="337" r:id="rId2"/>
    <p:sldId id="346" r:id="rId3"/>
    <p:sldId id="34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hab Seminar" id="{BB44AFED-40BC-477A-A2E3-F6AF70F15A25}">
          <p14:sldIdLst/>
        </p14:section>
        <p14:section name="Joint Restrictions" id="{771B06EF-8F13-48A5-8D34-E115C22812BF}">
          <p14:sldIdLst/>
        </p14:section>
        <p14:section name="Myofascial Adhesions" id="{351D54EB-E579-415F-B9E1-321B90E11E29}">
          <p14:sldIdLst/>
        </p14:section>
        <p14:section name="Rehab" id="{C3AFFB3F-0F53-40CA-A504-C5F254DD5B75}">
          <p14:sldIdLst>
            <p14:sldId id="337"/>
            <p14:sldId id="346"/>
            <p14:sldId id="3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Aucker" initials="BA" lastIdx="9" clrIdx="0">
    <p:extLst>
      <p:ext uri="{19B8F6BF-5375-455C-9EA6-DF929625EA0E}">
        <p15:presenceInfo xmlns:p15="http://schemas.microsoft.com/office/powerpoint/2012/main" userId="fb3afc5a97887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356" autoAdjust="0"/>
  </p:normalViewPr>
  <p:slideViewPr>
    <p:cSldViewPr snapToGrid="0">
      <p:cViewPr varScale="1">
        <p:scale>
          <a:sx n="59" d="100"/>
          <a:sy n="59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8715-2EF9-4284-965D-EC58A2AFFE1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C398-A190-425C-B56F-C3D6FA36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8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6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7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59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03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2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54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Cervical Flexion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3950648"/>
          </a:xfrm>
        </p:spPr>
        <p:txBody>
          <a:bodyPr anchor="t"/>
          <a:lstStyle/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Key indicators for assessment: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Forward head posture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Impaired respiration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angle (&gt;90°) between chin and neck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Prominence of SCM at mid- to distal insertion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22703"/>
          <a:stretch/>
        </p:blipFill>
        <p:spPr>
          <a:xfrm>
            <a:off x="5729946" y="385704"/>
            <a:ext cx="5776850" cy="30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9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Cervical Flexion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588161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Agonist – longus </a:t>
            </a:r>
            <a:r>
              <a:rPr lang="en-US" i="0" dirty="0" err="1"/>
              <a:t>colli</a:t>
            </a:r>
            <a:r>
              <a:rPr lang="en-US" i="0" dirty="0"/>
              <a:t> &amp; </a:t>
            </a:r>
            <a:r>
              <a:rPr lang="en-US" i="0" dirty="0" err="1"/>
              <a:t>capitus</a:t>
            </a: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Antagonist – ES, </a:t>
            </a:r>
            <a:r>
              <a:rPr lang="en-US" i="0" dirty="0" err="1"/>
              <a:t>subocc</a:t>
            </a:r>
            <a:r>
              <a:rPr lang="en-US" i="0" dirty="0"/>
              <a:t>, splenius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Synergist – UT, SCM, ant </a:t>
            </a:r>
            <a:r>
              <a:rPr lang="en-US" i="0" dirty="0" err="1"/>
              <a:t>scalenes</a:t>
            </a: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DYNAMIC: Patient raises head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STATIC: Patient supine, doctor raises head 1 inch, chin tuck, patient holds 10 seconds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Significance: test interplay between deep neck flexors and synergists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Inhibition: overactive SCM, UT, ant </a:t>
            </a:r>
            <a:r>
              <a:rPr lang="en-US" i="0" dirty="0" err="1"/>
              <a:t>scalenes</a:t>
            </a:r>
            <a:r>
              <a:rPr lang="en-US" i="0" dirty="0"/>
              <a:t>; weak deep neck flexors; joint dysfunction of upper C/S, upper T/S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-1" b="17468"/>
          <a:stretch/>
        </p:blipFill>
        <p:spPr>
          <a:xfrm>
            <a:off x="5697896" y="242270"/>
            <a:ext cx="5708319" cy="31463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0585" y="430306"/>
            <a:ext cx="3257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Positive test – chin jut</a:t>
            </a:r>
          </a:p>
        </p:txBody>
      </p:sp>
    </p:spTree>
    <p:extLst>
      <p:ext uri="{BB962C8B-B14F-4D97-AF65-F5344CB8AC3E}">
        <p14:creationId xmlns:p14="http://schemas.microsoft.com/office/powerpoint/2010/main" val="379277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Cervical Flexion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588161"/>
          </a:xfrm>
        </p:spPr>
        <p:txBody>
          <a:bodyPr numCol="2" anchor="t">
            <a:normAutofit/>
          </a:bodyPr>
          <a:lstStyle/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r>
              <a:rPr lang="en-US" b="1" i="0" dirty="0">
                <a:solidFill>
                  <a:schemeClr val="tx1"/>
                </a:solidFill>
              </a:rPr>
              <a:t>Signs of abnormality: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algn="l"/>
            <a:r>
              <a:rPr lang="en-US" i="0" u="sng" dirty="0">
                <a:solidFill>
                  <a:schemeClr val="tx1"/>
                </a:solidFill>
              </a:rPr>
              <a:t>Dynamic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leading with chin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shaking/trembling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inability to lift head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pain</a:t>
            </a: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r>
              <a:rPr lang="en-US" i="0" u="sng" dirty="0">
                <a:solidFill>
                  <a:schemeClr val="tx1"/>
                </a:solidFill>
              </a:rPr>
              <a:t>Static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chin jut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shaking/trembling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head lift or drop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pain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-1" b="17468"/>
          <a:stretch/>
        </p:blipFill>
        <p:spPr>
          <a:xfrm>
            <a:off x="5697896" y="242270"/>
            <a:ext cx="5708319" cy="31463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0585" y="430306"/>
            <a:ext cx="3257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Positive test – chin jut</a:t>
            </a:r>
          </a:p>
        </p:txBody>
      </p:sp>
    </p:spTree>
    <p:extLst>
      <p:ext uri="{BB962C8B-B14F-4D97-AF65-F5344CB8AC3E}">
        <p14:creationId xmlns:p14="http://schemas.microsoft.com/office/powerpoint/2010/main" val="266828217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47738</TotalTime>
  <Words>170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Corbel</vt:lpstr>
      <vt:lpstr>Headlines</vt:lpstr>
      <vt:lpstr>Cervical Flexion</vt:lpstr>
      <vt:lpstr>Cervical Flexion</vt:lpstr>
      <vt:lpstr>Cervical Flexion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Rehabilitation, mobility techniques, and IASTM</dc:title>
  <dc:creator>Brandon Aucker</dc:creator>
  <cp:lastModifiedBy>Kris Fetterman</cp:lastModifiedBy>
  <cp:revision>269</cp:revision>
  <dcterms:created xsi:type="dcterms:W3CDTF">2016-06-13T21:05:21Z</dcterms:created>
  <dcterms:modified xsi:type="dcterms:W3CDTF">2019-08-02T10:25:49Z</dcterms:modified>
</cp:coreProperties>
</file>