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94" r:id="rId1"/>
  </p:sldMasterIdLst>
  <p:notesMasterIdLst>
    <p:notesMasterId r:id="rId5"/>
  </p:notesMasterIdLst>
  <p:sldIdLst>
    <p:sldId id="341" r:id="rId2"/>
    <p:sldId id="335" r:id="rId3"/>
    <p:sldId id="34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hab Seminar" id="{BB44AFED-40BC-477A-A2E3-F6AF70F15A25}">
          <p14:sldIdLst/>
        </p14:section>
        <p14:section name="Joint Restrictions" id="{771B06EF-8F13-48A5-8D34-E115C22812BF}">
          <p14:sldIdLst/>
        </p14:section>
        <p14:section name="Myofascial Adhesions" id="{351D54EB-E579-415F-B9E1-321B90E11E29}">
          <p14:sldIdLst/>
        </p14:section>
        <p14:section name="Rehab" id="{C3AFFB3F-0F53-40CA-A504-C5F254DD5B75}">
          <p14:sldIdLst>
            <p14:sldId id="341"/>
            <p14:sldId id="335"/>
            <p14:sldId id="34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Aucker" initials="BA" lastIdx="9" clrIdx="0">
    <p:extLst>
      <p:ext uri="{19B8F6BF-5375-455C-9EA6-DF929625EA0E}">
        <p15:presenceInfo xmlns:p15="http://schemas.microsoft.com/office/powerpoint/2012/main" userId="fb3afc5a97887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356" autoAdjust="0"/>
  </p:normalViewPr>
  <p:slideViewPr>
    <p:cSldViewPr snapToGrid="0">
      <p:cViewPr varScale="1">
        <p:scale>
          <a:sx n="59" d="100"/>
          <a:sy n="59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8715-2EF9-4284-965D-EC58A2AFFE1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C398-A190-425C-B56F-C3D6FA36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5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9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6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7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59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03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2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54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Hip Abduction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-19000" contrast="3000"/>
          </a:blip>
          <a:stretch>
            <a:fillRect/>
          </a:stretch>
        </p:blipFill>
        <p:spPr>
          <a:xfrm>
            <a:off x="7731688" y="610686"/>
            <a:ext cx="3527982" cy="23415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4516442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Key indicators for assessment: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Lateral shift or rotation of pelvis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Asymmetrical height of iliac crest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Observation of adductor notch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Adducted hips or </a:t>
            </a:r>
            <a:r>
              <a:rPr lang="en-US" i="0" dirty="0" err="1">
                <a:solidFill>
                  <a:schemeClr val="tx1"/>
                </a:solidFill>
              </a:rPr>
              <a:t>varus</a:t>
            </a:r>
            <a:r>
              <a:rPr lang="en-US" i="0" dirty="0">
                <a:solidFill>
                  <a:schemeClr val="tx1"/>
                </a:solidFill>
              </a:rPr>
              <a:t> position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lateral IT groove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Positive result on single-leg stance test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Trendelenburg sign or increased lateral pelvic shift during loading response during gait</a:t>
            </a:r>
            <a:endParaRPr lang="en-US" i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8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Hip Abduction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624019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Agonist - glute med &amp; min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Antagonist – adductors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Synergist -  TFL, QL, </a:t>
            </a:r>
            <a:r>
              <a:rPr lang="en-US" i="0" dirty="0" err="1"/>
              <a:t>piri</a:t>
            </a:r>
            <a:r>
              <a:rPr lang="en-US" i="0" dirty="0"/>
              <a:t>, psoas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Patient on side, bottom knee bent, top leg straight and in line with torso (ankle, hip, shoulder in line)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Significance: glutes, HS, and adductor </a:t>
            </a:r>
            <a:r>
              <a:rPr lang="en-US" i="0" dirty="0" err="1"/>
              <a:t>magnus</a:t>
            </a:r>
            <a:r>
              <a:rPr lang="en-US" i="0" dirty="0"/>
              <a:t> act eccentrically to counteract the hip flexion torque during gait – stabilization L/S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Inhibition:  weak glutes; tight piriformis, QL, psoas; joint dysfunction of SI, lumbar spine, hip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303" y="282032"/>
            <a:ext cx="4216486" cy="281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1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538" y="282032"/>
            <a:ext cx="4337251" cy="2892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Hip Abduction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624019"/>
          </a:xfrm>
        </p:spPr>
        <p:txBody>
          <a:bodyPr anchor="t">
            <a:normAutofit/>
          </a:bodyPr>
          <a:lstStyle/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r>
              <a:rPr lang="en-US" b="1" i="0" dirty="0">
                <a:solidFill>
                  <a:schemeClr val="tx1"/>
                </a:solidFill>
              </a:rPr>
              <a:t>Signs of abnormality: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hip hiking (QL)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hip flexion (psoas) 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external rotation of leg (piriformis)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inability to abduct 30 degrees 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posterior rotation of pelvis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4897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47737</TotalTime>
  <Words>184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Corbel</vt:lpstr>
      <vt:lpstr>Headlines</vt:lpstr>
      <vt:lpstr>Hip Abduction</vt:lpstr>
      <vt:lpstr>Hip Abduction</vt:lpstr>
      <vt:lpstr>Hip Abduction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Rehabilitation, mobility techniques, and IASTM</dc:title>
  <dc:creator>Brandon Aucker</dc:creator>
  <cp:lastModifiedBy>Kris Fetterman</cp:lastModifiedBy>
  <cp:revision>269</cp:revision>
  <dcterms:created xsi:type="dcterms:W3CDTF">2016-06-13T21:05:21Z</dcterms:created>
  <dcterms:modified xsi:type="dcterms:W3CDTF">2019-08-02T10:27:35Z</dcterms:modified>
</cp:coreProperties>
</file>