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94" r:id="rId1"/>
  </p:sldMasterIdLst>
  <p:notesMasterIdLst>
    <p:notesMasterId r:id="rId5"/>
  </p:notesMasterIdLst>
  <p:sldIdLst>
    <p:sldId id="340" r:id="rId2"/>
    <p:sldId id="334" r:id="rId3"/>
    <p:sldId id="34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ehab Seminar" id="{BB44AFED-40BC-477A-A2E3-F6AF70F15A25}">
          <p14:sldIdLst/>
        </p14:section>
        <p14:section name="Joint Restrictions" id="{771B06EF-8F13-48A5-8D34-E115C22812BF}">
          <p14:sldIdLst/>
        </p14:section>
        <p14:section name="Myofascial Adhesions" id="{351D54EB-E579-415F-B9E1-321B90E11E29}">
          <p14:sldIdLst/>
        </p14:section>
        <p14:section name="Rehab" id="{C3AFFB3F-0F53-40CA-A504-C5F254DD5B75}">
          <p14:sldIdLst>
            <p14:sldId id="340"/>
            <p14:sldId id="334"/>
            <p14:sldId id="34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andon Aucker" initials="BA" lastIdx="9" clrIdx="0">
    <p:extLst>
      <p:ext uri="{19B8F6BF-5375-455C-9EA6-DF929625EA0E}">
        <p15:presenceInfo xmlns:p15="http://schemas.microsoft.com/office/powerpoint/2012/main" userId="fb3afc5a97887d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2356" autoAdjust="0"/>
  </p:normalViewPr>
  <p:slideViewPr>
    <p:cSldViewPr snapToGrid="0">
      <p:cViewPr varScale="1">
        <p:scale>
          <a:sx n="59" d="100"/>
          <a:sy n="59" d="100"/>
        </p:scale>
        <p:origin x="161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8715-2EF9-4284-965D-EC58A2AFFE1D}" type="datetimeFigureOut">
              <a:rPr lang="en-US" smtClean="0"/>
              <a:t>8/2/2019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4C398-A190-425C-B56F-C3D6FA367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5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Watch for over-activation of upper body parts – may signify underlying neck pain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D4C398-A190-425C-B56F-C3D6FA3676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709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73696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6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67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7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4599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162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3033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1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7523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7549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1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9A250-FF31-4206-8172-F9D3106AACB1}" type="datetimeFigureOut">
              <a:rPr lang="en-US" smtClean="0"/>
              <a:t>8/2/2019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61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5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9520" y="297998"/>
            <a:ext cx="3831516" cy="22243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Extension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6" y="1723190"/>
            <a:ext cx="8825658" cy="3888716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Key indicators for assessment: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Decreased gluteus maximus bulk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hamstring bulk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Observation of spinal horizontal grooves or creases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Anterior pelvic tilt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Increased or asymmetrical </a:t>
            </a:r>
            <a:r>
              <a:rPr lang="en-US" dirty="0" err="1">
                <a:solidFill>
                  <a:schemeClr val="tx1"/>
                </a:solidFill>
              </a:rPr>
              <a:t>paraspinal</a:t>
            </a:r>
            <a:r>
              <a:rPr lang="en-US" dirty="0">
                <a:solidFill>
                  <a:schemeClr val="tx1"/>
                </a:solidFill>
              </a:rPr>
              <a:t> bulk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Decreased trailing limb posture at terminal stance during gait</a:t>
            </a:r>
          </a:p>
        </p:txBody>
      </p:sp>
    </p:spTree>
    <p:extLst>
      <p:ext uri="{BB962C8B-B14F-4D97-AF65-F5344CB8AC3E}">
        <p14:creationId xmlns:p14="http://schemas.microsoft.com/office/powerpoint/2010/main" val="26256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Extension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552301"/>
          </a:xfrm>
        </p:spPr>
        <p:txBody>
          <a:bodyPr anchor="t"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Agonist – glute max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Antagonist – hip flexors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Synergists – HS, 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Hamstring </a:t>
            </a:r>
            <a:r>
              <a:rPr lang="en-US" i="0" dirty="0">
                <a:sym typeface="Wingdings" panose="05000000000000000000" pitchFamily="2" charset="2"/>
              </a:rPr>
              <a:t> glute  contralateral ES  ipsilateral ES</a:t>
            </a:r>
            <a:endParaRPr lang="en-US" i="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Patient prone, arms at side, slowly extend leg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Significance: hyper extension happens in normal gait (5-15°)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i="0" dirty="0"/>
              <a:t>Inhibition: overactive hip flexors, weak glutes, joint dysfunction of SI, hip, thoracolumbar, or lumbar spine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3959" y="297020"/>
            <a:ext cx="4347628" cy="2537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1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071570"/>
            <a:ext cx="8825657" cy="615563"/>
          </a:xfrm>
        </p:spPr>
        <p:txBody>
          <a:bodyPr>
            <a:normAutofit/>
          </a:bodyPr>
          <a:lstStyle/>
          <a:p>
            <a:pPr algn="l"/>
            <a:r>
              <a:rPr lang="en-US" sz="3600" i="0" dirty="0"/>
              <a:t>Hip Extension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1687133"/>
            <a:ext cx="8825658" cy="4552301"/>
          </a:xfrm>
        </p:spPr>
        <p:txBody>
          <a:bodyPr anchor="t">
            <a:normAutofit/>
          </a:bodyPr>
          <a:lstStyle/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i="0" dirty="0">
              <a:solidFill>
                <a:schemeClr val="tx1"/>
              </a:solidFill>
            </a:endParaRPr>
          </a:p>
          <a:p>
            <a:pPr algn="l"/>
            <a:endParaRPr lang="en-US" b="1" i="0" dirty="0">
              <a:solidFill>
                <a:schemeClr val="tx1"/>
              </a:solidFill>
            </a:endParaRPr>
          </a:p>
          <a:p>
            <a:pPr algn="l"/>
            <a:r>
              <a:rPr lang="en-US" b="1" i="0" dirty="0">
                <a:solidFill>
                  <a:schemeClr val="tx1"/>
                </a:solidFill>
              </a:rPr>
              <a:t>Signs of abnormality: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i="0" dirty="0">
              <a:solidFill>
                <a:schemeClr val="tx1"/>
              </a:solidFill>
            </a:endParaRP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anterior pelvic tilt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lumbar </a:t>
            </a:r>
            <a:r>
              <a:rPr lang="en-US" i="0" dirty="0" err="1">
                <a:solidFill>
                  <a:schemeClr val="tx1"/>
                </a:solidFill>
              </a:rPr>
              <a:t>hyperlordosis</a:t>
            </a:r>
            <a:r>
              <a:rPr lang="en-US" i="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rotation of lumbar spine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any movement above lumbar spine </a:t>
            </a:r>
          </a:p>
          <a:p>
            <a:pPr algn="l"/>
            <a:r>
              <a:rPr lang="en-US" i="0" dirty="0">
                <a:solidFill>
                  <a:schemeClr val="tx1"/>
                </a:solidFill>
              </a:rPr>
              <a:t>   •  poor firing order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8735" y="297020"/>
            <a:ext cx="4772852" cy="278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09871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47736</TotalTime>
  <Words>153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Corbel</vt:lpstr>
      <vt:lpstr>Headlines</vt:lpstr>
      <vt:lpstr>Hip Extension</vt:lpstr>
      <vt:lpstr>Hip Extension</vt:lpstr>
      <vt:lpstr>Hip Extension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Rehabilitation, mobility techniques, and IASTM</dc:title>
  <dc:creator>Brandon Aucker</dc:creator>
  <cp:lastModifiedBy>Kris Fetterman</cp:lastModifiedBy>
  <cp:revision>269</cp:revision>
  <dcterms:created xsi:type="dcterms:W3CDTF">2016-06-13T21:05:21Z</dcterms:created>
  <dcterms:modified xsi:type="dcterms:W3CDTF">2019-08-02T10:26:37Z</dcterms:modified>
</cp:coreProperties>
</file>