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4" r:id="rId1"/>
  </p:sldMasterIdLst>
  <p:notesMasterIdLst>
    <p:notesMasterId r:id="rId5"/>
  </p:notesMasterIdLst>
  <p:sldIdLst>
    <p:sldId id="338" r:id="rId2"/>
    <p:sldId id="348" r:id="rId3"/>
    <p:sldId id="34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hab Seminar" id="{BB44AFED-40BC-477A-A2E3-F6AF70F15A25}">
          <p14:sldIdLst/>
        </p14:section>
        <p14:section name="Joint Restrictions" id="{771B06EF-8F13-48A5-8D34-E115C22812BF}">
          <p14:sldIdLst/>
        </p14:section>
        <p14:section name="Myofascial Adhesions" id="{351D54EB-E579-415F-B9E1-321B90E11E29}">
          <p14:sldIdLst/>
        </p14:section>
        <p14:section name="Rehab" id="{C3AFFB3F-0F53-40CA-A504-C5F254DD5B75}">
          <p14:sldIdLst>
            <p14:sldId id="338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Aucker" initials="BA" lastIdx="9" clrIdx="0">
    <p:extLst>
      <p:ext uri="{19B8F6BF-5375-455C-9EA6-DF929625EA0E}">
        <p15:presenceInfo xmlns:p15="http://schemas.microsoft.com/office/powerpoint/2012/main" userId="fb3afc5a97887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356" autoAdjust="0"/>
  </p:normalViewPr>
  <p:slideViewPr>
    <p:cSldViewPr snapToGrid="0">
      <p:cViewPr varScale="1">
        <p:scale>
          <a:sx n="59" d="100"/>
          <a:sy n="59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8715-2EF9-4284-965D-EC58A2AFFE1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C398-A190-425C-B56F-C3D6FA36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7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6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59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2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Push-up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3950648"/>
          </a:xfrm>
        </p:spPr>
        <p:txBody>
          <a:bodyPr anchor="t"/>
          <a:lstStyle/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Key indicators for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Scapular winging, tipping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Forward head with protracted shoulders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internal rotation of arms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Nipples that face out superiorly and laterally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5656" b="15430"/>
          <a:stretch/>
        </p:blipFill>
        <p:spPr>
          <a:xfrm>
            <a:off x="5567784" y="421897"/>
            <a:ext cx="580216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8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Push-up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4713666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Agonist – serratus anterior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Antagonist – pec major &amp; minor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Synergist – UT, </a:t>
            </a:r>
            <a:r>
              <a:rPr lang="en-US" i="0" dirty="0" err="1"/>
              <a:t>levator</a:t>
            </a:r>
            <a:r>
              <a:rPr lang="en-US" i="0" dirty="0"/>
              <a:t>, rhomboids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Patient in push-up position, slowly lower halfway to floor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Significance: examine quality of dynamic scapular stabilizers and </a:t>
            </a:r>
            <a:r>
              <a:rPr lang="en-US" i="0" dirty="0" err="1"/>
              <a:t>prehension</a:t>
            </a:r>
            <a:r>
              <a:rPr lang="en-US" i="0" dirty="0"/>
              <a:t> (grasping)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Inhibition: poor dynamic stabilization of scapula; weak serratus anterior; joint dysfunction of upper C/S, shoulder joints (GH, SC, AC, and </a:t>
            </a:r>
            <a:r>
              <a:rPr lang="en-US" i="0" dirty="0" err="1"/>
              <a:t>scapulothoracic</a:t>
            </a:r>
            <a:r>
              <a:rPr lang="en-US" i="0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8916" r="8902"/>
          <a:stretch/>
        </p:blipFill>
        <p:spPr>
          <a:xfrm>
            <a:off x="6009834" y="377048"/>
            <a:ext cx="5285696" cy="366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1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Push-up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4713666"/>
          </a:xfrm>
        </p:spPr>
        <p:txBody>
          <a:bodyPr anchor="t">
            <a:normAutofit/>
          </a:bodyPr>
          <a:lstStyle/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r>
              <a:rPr lang="en-US" b="1" i="0" dirty="0">
                <a:solidFill>
                  <a:schemeClr val="tx1"/>
                </a:solidFill>
              </a:rPr>
              <a:t>Signs of abnormality: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scapular elevation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scapular winging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approximation (medial shift) of scapulae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trembling/shaking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8916" r="8902"/>
          <a:stretch/>
        </p:blipFill>
        <p:spPr>
          <a:xfrm>
            <a:off x="6009834" y="377048"/>
            <a:ext cx="5285696" cy="366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7945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47738</TotalTime>
  <Words>130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Headlines</vt:lpstr>
      <vt:lpstr>Push-up</vt:lpstr>
      <vt:lpstr>Push-up</vt:lpstr>
      <vt:lpstr>Push-up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Rehabilitation, mobility techniques, and IASTM</dc:title>
  <dc:creator>Brandon Aucker</dc:creator>
  <cp:lastModifiedBy>Kris Fetterman</cp:lastModifiedBy>
  <cp:revision>269</cp:revision>
  <dcterms:created xsi:type="dcterms:W3CDTF">2016-06-13T21:05:21Z</dcterms:created>
  <dcterms:modified xsi:type="dcterms:W3CDTF">2019-08-02T10:28:21Z</dcterms:modified>
</cp:coreProperties>
</file>