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94" r:id="rId1"/>
  </p:sldMasterIdLst>
  <p:notesMasterIdLst>
    <p:notesMasterId r:id="rId5"/>
  </p:notesMasterIdLst>
  <p:sldIdLst>
    <p:sldId id="339" r:id="rId2"/>
    <p:sldId id="350" r:id="rId3"/>
    <p:sldId id="35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hab Seminar" id="{BB44AFED-40BC-477A-A2E3-F6AF70F15A25}">
          <p14:sldIdLst/>
        </p14:section>
        <p14:section name="Joint Restrictions" id="{771B06EF-8F13-48A5-8D34-E115C22812BF}">
          <p14:sldIdLst/>
        </p14:section>
        <p14:section name="Myofascial Adhesions" id="{351D54EB-E579-415F-B9E1-321B90E11E29}">
          <p14:sldIdLst/>
        </p14:section>
        <p14:section name="Rehab" id="{C3AFFB3F-0F53-40CA-A504-C5F254DD5B75}">
          <p14:sldIdLst>
            <p14:sldId id="339"/>
            <p14:sldId id="350"/>
            <p14:sldId id="35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Aucker" initials="BA" lastIdx="9" clrIdx="0">
    <p:extLst>
      <p:ext uri="{19B8F6BF-5375-455C-9EA6-DF929625EA0E}">
        <p15:presenceInfo xmlns:p15="http://schemas.microsoft.com/office/powerpoint/2012/main" userId="fb3afc5a97887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356" autoAdjust="0"/>
  </p:normalViewPr>
  <p:slideViewPr>
    <p:cSldViewPr snapToGrid="0">
      <p:cViewPr varScale="1">
        <p:scale>
          <a:sx n="59" d="100"/>
          <a:sy n="59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8715-2EF9-4284-965D-EC58A2AFFE1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C398-A190-425C-B56F-C3D6FA36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Neck pain, shoulder pain, rotator cuff or impingement syndromes</a:t>
            </a:r>
          </a:p>
          <a:p>
            <a:r>
              <a:rPr lang="en-US" dirty="0"/>
              <a:t>C/S</a:t>
            </a:r>
            <a:r>
              <a:rPr lang="en-US" baseline="0" dirty="0"/>
              <a:t> joint dysfunction, myofascial pain in upper trap and </a:t>
            </a:r>
            <a:r>
              <a:rPr lang="en-US" baseline="0" dirty="0" err="1"/>
              <a:t>levator</a:t>
            </a:r>
            <a:r>
              <a:rPr lang="en-US" baseline="0" dirty="0"/>
              <a:t> </a:t>
            </a:r>
            <a:r>
              <a:rPr lang="en-US" baseline="0" dirty="0" err="1"/>
              <a:t>scap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3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Synergist abduction, scapular rotation, scapular elevation</a:t>
            </a:r>
          </a:p>
          <a:p>
            <a:r>
              <a:rPr lang="en-US" dirty="0"/>
              <a:t>First 60 degrees of abduction, scapula should stay down (look for acromion</a:t>
            </a:r>
            <a:r>
              <a:rPr lang="en-US" baseline="0" dirty="0"/>
              <a:t> popping up)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6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7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59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03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2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54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Shoulder Abduction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3950648"/>
          </a:xfrm>
        </p:spPr>
        <p:txBody>
          <a:bodyPr anchor="t">
            <a:normAutofit lnSpcReduction="10000"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Key indicators for assessment: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Scapular winging, tipping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Forward head with protracted shoulders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Levator</a:t>
            </a:r>
            <a:r>
              <a:rPr lang="en-US" dirty="0">
                <a:solidFill>
                  <a:schemeClr val="tx1"/>
                </a:solidFill>
              </a:rPr>
              <a:t> notch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Gothic shoulder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Dynamic instability of </a:t>
            </a:r>
            <a:r>
              <a:rPr lang="en-US" i="0" dirty="0" err="1">
                <a:solidFill>
                  <a:schemeClr val="tx1"/>
                </a:solidFill>
              </a:rPr>
              <a:t>scap</a:t>
            </a:r>
            <a:r>
              <a:rPr lang="en-US" i="0" dirty="0">
                <a:solidFill>
                  <a:schemeClr val="tx1"/>
                </a:solidFill>
              </a:rPr>
              <a:t> is precursor for several shoulder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8466" r="19634"/>
          <a:stretch/>
        </p:blipFill>
        <p:spPr>
          <a:xfrm>
            <a:off x="7566211" y="436284"/>
            <a:ext cx="3263153" cy="414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4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Shoulder Abduction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4713666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Agonist – mid and lower trapezius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Antagonist – UT, </a:t>
            </a:r>
            <a:r>
              <a:rPr lang="en-US" i="0" dirty="0" err="1"/>
              <a:t>levator</a:t>
            </a:r>
            <a:r>
              <a:rPr lang="en-US" i="0" dirty="0"/>
              <a:t> </a:t>
            </a:r>
            <a:r>
              <a:rPr lang="en-US" i="0" dirty="0" err="1"/>
              <a:t>scap</a:t>
            </a: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Synergist – pecs, rhomboids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Patient bends elbow to 90°, thumbs pointed to ceiling, slowly abduct to 90° abduction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Significance: coordination of shoulder girdle muscles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Inhibition: overactive UT, </a:t>
            </a:r>
            <a:r>
              <a:rPr lang="en-US" i="0" dirty="0" err="1"/>
              <a:t>levator</a:t>
            </a:r>
            <a:r>
              <a:rPr lang="en-US" i="0" dirty="0"/>
              <a:t>, pecs; weak rhomboids, serratus anterior; joint dysfunction of upper C/S, upper T/S, shoulder joints (AC, SC, </a:t>
            </a:r>
            <a:r>
              <a:rPr lang="en-US" i="0" dirty="0" err="1"/>
              <a:t>scapulothoracic</a:t>
            </a:r>
            <a:r>
              <a:rPr lang="en-US" i="0" dirty="0"/>
              <a:t>, GH)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325" y="182430"/>
            <a:ext cx="4569207" cy="370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8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Shoulder Abduction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4713666"/>
          </a:xfrm>
        </p:spPr>
        <p:txBody>
          <a:bodyPr anchor="t">
            <a:normAutofit/>
          </a:bodyPr>
          <a:lstStyle/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r>
              <a:rPr lang="en-US" b="1" i="0" dirty="0">
                <a:solidFill>
                  <a:schemeClr val="tx1"/>
                </a:solidFill>
              </a:rPr>
              <a:t>Signs of abnormality: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scapular elevation (acromion elevate)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inability to achieve 60°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over-activation of upper trapezius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ratchet motion of shoulder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325" y="182430"/>
            <a:ext cx="4569207" cy="370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015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47738</TotalTime>
  <Words>198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Corbel</vt:lpstr>
      <vt:lpstr>Headlines</vt:lpstr>
      <vt:lpstr>Shoulder Abduction</vt:lpstr>
      <vt:lpstr>Shoulder Abduction</vt:lpstr>
      <vt:lpstr>Shoulder Abduction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Rehabilitation, mobility techniques, and IASTM</dc:title>
  <dc:creator>Brandon Aucker</dc:creator>
  <cp:lastModifiedBy>Kris Fetterman</cp:lastModifiedBy>
  <cp:revision>269</cp:revision>
  <dcterms:created xsi:type="dcterms:W3CDTF">2016-06-13T21:05:21Z</dcterms:created>
  <dcterms:modified xsi:type="dcterms:W3CDTF">2019-08-02T10:29:14Z</dcterms:modified>
</cp:coreProperties>
</file>