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36" r:id="rId2"/>
    <p:sldId id="344" r:id="rId3"/>
    <p:sldId id="34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36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6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4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Shaking</a:t>
            </a:r>
            <a:r>
              <a:rPr lang="en-US" baseline="0" dirty="0"/>
              <a:t> – task is overwhelming – all fibers active and shut off together</a:t>
            </a:r>
          </a:p>
          <a:p>
            <a:r>
              <a:rPr lang="en-US" baseline="0" dirty="0"/>
              <a:t>Asynchronous firing – some fibers rest, some activated = smooth movement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Trunk Curl-up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290" y="251012"/>
            <a:ext cx="4714925" cy="305389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4"/>
            <a:ext cx="8825658" cy="3950648"/>
          </a:xfrm>
        </p:spPr>
        <p:txBody>
          <a:bodyPr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Pseudohernia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Impaired respiration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Decreased abdominal tone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</a:rPr>
              <a:t>Lateral grooves in abdominal wall</a:t>
            </a:r>
          </a:p>
        </p:txBody>
      </p:sp>
    </p:spTree>
    <p:extLst>
      <p:ext uri="{BB962C8B-B14F-4D97-AF65-F5344CB8AC3E}">
        <p14:creationId xmlns:p14="http://schemas.microsoft.com/office/powerpoint/2010/main" val="193358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Trunk curl-up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624019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- abdominals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lumbar 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 -  iliopsoas, hip flexors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Patient supine, knees bent, hands crossed to shoulders, move up until shoulder blades clear 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test interplay between iliopsoas and abdominals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 weak abdominals; poor dynamic stability of the spine; overactive iliopsoas; joint dysfunction of lumbar and thoracolumbar spine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233"/>
          <a:stretch/>
        </p:blipFill>
        <p:spPr>
          <a:xfrm>
            <a:off x="6307240" y="215154"/>
            <a:ext cx="5151954" cy="30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6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Trunk curl-up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624019"/>
          </a:xfrm>
        </p:spPr>
        <p:txBody>
          <a:bodyPr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inability to curl spine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inability to clear scapulae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anterior pelvic tilt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decreased heel pressure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trembling/shaking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233"/>
          <a:stretch/>
        </p:blipFill>
        <p:spPr>
          <a:xfrm>
            <a:off x="5693290" y="215154"/>
            <a:ext cx="5765904" cy="344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909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47737</TotalTime>
  <Words>142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Trunk Curl-up</vt:lpstr>
      <vt:lpstr>Trunk curl-up</vt:lpstr>
      <vt:lpstr>Trunk curl-up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2019-08-02T10:29:55Z</dcterms:modified>
</cp:coreProperties>
</file>